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572000" cy="64008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  <p:embeddedFont>
      <p:font typeface="Montserrat Black" pitchFamily="2" charset="77"/>
      <p:bold r:id="rId25"/>
      <p:italic r:id="rId26"/>
      <p:boldItalic r:id="rId27"/>
    </p:embeddedFont>
    <p:embeddedFont>
      <p:font typeface="Roboto Black" panose="02000000000000000000" pitchFamily="2" charset="0"/>
      <p:bold r:id="rId28"/>
      <p:italic r:id="rId29"/>
      <p:boldItalic r:id="rId30"/>
    </p:embeddedFont>
    <p:embeddedFont>
      <p:font typeface="Roboto Medium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Grid="0" snapToObjects="1">
      <p:cViewPr varScale="1">
        <p:scale>
          <a:sx n="119" d="100"/>
          <a:sy n="119" d="100"/>
        </p:scale>
        <p:origin x="3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5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9.png"/><Relationship Id="rId1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61.png"/><Relationship Id="rId10" Type="http://schemas.openxmlformats.org/officeDocument/2006/relationships/image" Target="../media/image20.png"/><Relationship Id="rId19" Type="http://schemas.openxmlformats.org/officeDocument/2006/relationships/image" Target="../media/image6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5.png"/><Relationship Id="rId1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67.png"/><Relationship Id="rId10" Type="http://schemas.openxmlformats.org/officeDocument/2006/relationships/image" Target="../media/image20.png"/><Relationship Id="rId19" Type="http://schemas.openxmlformats.org/officeDocument/2006/relationships/image" Target="../media/image7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3" Type="http://schemas.openxmlformats.org/officeDocument/2006/relationships/image" Target="../media/image13.png"/><Relationship Id="rId21" Type="http://schemas.openxmlformats.org/officeDocument/2006/relationships/image" Target="../media/image4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6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3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347721" y="864915"/>
            <a:ext cx="387654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800" marR="5080" lvl="0" indent="-546734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Pong Game Cards</a:t>
            </a:r>
            <a:endParaRPr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347721" y="5022849"/>
            <a:ext cx="3876540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77519" marR="5080" lvl="0" indent="-46545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bouncing ball game and  score points to win!</a:t>
            </a:r>
            <a:endParaRPr dirty="0"/>
          </a:p>
        </p:txBody>
      </p:sp>
      <p:sp>
        <p:nvSpPr>
          <p:cNvPr id="185" name="Google Shape;185;p8"/>
          <p:cNvSpPr/>
          <p:nvPr/>
        </p:nvSpPr>
        <p:spPr>
          <a:xfrm>
            <a:off x="347737" y="1865020"/>
            <a:ext cx="1854189" cy="13961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347737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347737" y="3407421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347737" y="3406393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2370060" y="3406394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2370065" y="3406395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2370060" y="1865286"/>
            <a:ext cx="1854201" cy="139515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2370065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653423" y="5937250"/>
            <a:ext cx="4654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927099"/>
            <a:ext cx="4572000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2975978"/>
            <a:ext cx="4572000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29632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679088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87" name="Google Shape;687;p17"/>
          <p:cNvSpPr txBox="1"/>
          <p:nvPr/>
        </p:nvSpPr>
        <p:spPr>
          <a:xfrm>
            <a:off x="1434350" y="308751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88" name="Google Shape;688;p17"/>
          <p:cNvSpPr/>
          <p:nvPr/>
        </p:nvSpPr>
        <p:spPr>
          <a:xfrm>
            <a:off x="1419316" y="3476359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215900" y="163927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375464"/>
            <a:ext cx="4572000" cy="102533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3627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510362" y="2378485"/>
            <a:ext cx="13430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Line sprite to the  bottom of the Stage.</a:t>
            </a:r>
            <a:endParaRPr/>
          </a:p>
        </p:txBody>
      </p:sp>
      <p:sp>
        <p:nvSpPr>
          <p:cNvPr id="693" name="Google Shape;693;p17"/>
          <p:cNvSpPr txBox="1"/>
          <p:nvPr/>
        </p:nvSpPr>
        <p:spPr>
          <a:xfrm>
            <a:off x="494691" y="2393725"/>
            <a:ext cx="15367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sprite called Line.</a:t>
            </a:r>
            <a:endParaRPr/>
          </a:p>
        </p:txBody>
      </p:sp>
      <p:sp>
        <p:nvSpPr>
          <p:cNvPr id="694" name="Google Shape;694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405093" y="1735958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590987" y="1976303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185001" y="3966776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9" name="Google Shape;699;p17"/>
          <p:cNvSpPr/>
          <p:nvPr/>
        </p:nvSpPr>
        <p:spPr>
          <a:xfrm>
            <a:off x="2604734" y="4073450"/>
            <a:ext cx="559818" cy="3505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532587" y="1542335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532587" y="1542335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/>
          <p:nvPr/>
        </p:nvSpPr>
        <p:spPr>
          <a:xfrm>
            <a:off x="585692" y="1597713"/>
            <a:ext cx="412395" cy="4123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7"/>
          <p:cNvSpPr/>
          <p:nvPr/>
        </p:nvSpPr>
        <p:spPr>
          <a:xfrm>
            <a:off x="585692" y="159771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292349" y="1463675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282241" y="2179410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568947" y="4031824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671460" y="3962165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571295" y="3754249"/>
            <a:ext cx="362332" cy="1384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1177002" y="5493406"/>
            <a:ext cx="1468120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753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712" name="Google Shape;712;p17"/>
          <p:cNvSpPr/>
          <p:nvPr/>
        </p:nvSpPr>
        <p:spPr>
          <a:xfrm>
            <a:off x="2859790" y="5781675"/>
            <a:ext cx="469386" cy="26517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2859790" y="57816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652135" y="59142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698500" y="1193189"/>
            <a:ext cx="3162165" cy="310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lvl="0" indent="-16763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hit  the ball with the paddle.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Score Points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140193" y="1858860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140205" y="1858860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200149" y="1903728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200149" y="1903717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218831" y="3789629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218843" y="3789622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736" name="Google Shape;736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939800"/>
            <a:ext cx="4572000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2817366"/>
            <a:ext cx="4572000" cy="358343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28046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4183" y="2936369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777" name="Google Shape;777;p19"/>
          <p:cNvSpPr txBox="1"/>
          <p:nvPr/>
        </p:nvSpPr>
        <p:spPr>
          <a:xfrm>
            <a:off x="1678919" y="10611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78" name="Google Shape;778;p19"/>
          <p:cNvSpPr/>
          <p:nvPr/>
        </p:nvSpPr>
        <p:spPr>
          <a:xfrm>
            <a:off x="1507457" y="3261131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215899" y="332075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Score Points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2755195" y="2411247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781" name="Google Shape;781;p19"/>
          <p:cNvSpPr txBox="1"/>
          <p:nvPr/>
        </p:nvSpPr>
        <p:spPr>
          <a:xfrm>
            <a:off x="3350259" y="3621404"/>
            <a:ext cx="9988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 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 the menu.</a:t>
            </a:r>
            <a:endParaRPr/>
          </a:p>
        </p:txBody>
      </p:sp>
      <p:sp>
        <p:nvSpPr>
          <p:cNvPr id="782" name="Google Shape;782;p19"/>
          <p:cNvSpPr txBox="1"/>
          <p:nvPr/>
        </p:nvSpPr>
        <p:spPr>
          <a:xfrm>
            <a:off x="275842" y="3357007"/>
            <a:ext cx="7620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 the Ball sprite.</a:t>
            </a:r>
            <a:endParaRPr/>
          </a:p>
        </p:txBody>
      </p:sp>
      <p:sp>
        <p:nvSpPr>
          <p:cNvPr id="783" name="Google Shape;783;p19"/>
          <p:cNvSpPr txBox="1"/>
          <p:nvPr/>
        </p:nvSpPr>
        <p:spPr>
          <a:xfrm>
            <a:off x="237742" y="1407285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784" name="Google Shape;784;p19"/>
          <p:cNvSpPr txBox="1"/>
          <p:nvPr/>
        </p:nvSpPr>
        <p:spPr>
          <a:xfrm>
            <a:off x="237742" y="1666820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 Variable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/>
          </a:p>
        </p:txBody>
      </p:sp>
      <p:sp>
        <p:nvSpPr>
          <p:cNvPr id="785" name="Google Shape;785;p19"/>
          <p:cNvSpPr/>
          <p:nvPr/>
        </p:nvSpPr>
        <p:spPr>
          <a:xfrm>
            <a:off x="1300581" y="1396363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300580" y="1396363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310385" y="1681478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216152" y="1472369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2964187" y="1396364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2964187" y="1396364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722592" y="2192651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051999" y="1724531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2973712" y="1665621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54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cxnSp>
        <p:nvCxnSpPr>
          <p:cNvPr id="794" name="Google Shape;794;p19"/>
          <p:cNvCxnSpPr/>
          <p:nvPr/>
        </p:nvCxnSpPr>
        <p:spPr>
          <a:xfrm>
            <a:off x="3250432" y="1686438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298067" y="3722737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298067" y="3722742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648319" y="4019279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630933" y="1412875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280111" y="150286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216152" y="1543613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508760" y="5242559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648710" y="5585542"/>
            <a:ext cx="169989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this block to reset the score.  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/>
          </a:p>
        </p:txBody>
      </p:sp>
      <p:cxnSp>
        <p:nvCxnSpPr>
          <p:cNvPr id="803" name="Google Shape;803;p19"/>
          <p:cNvCxnSpPr/>
          <p:nvPr/>
        </p:nvCxnSpPr>
        <p:spPr>
          <a:xfrm>
            <a:off x="2506978" y="5693581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719070" y="3783338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757559" y="2502598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757555" y="2502597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698500" y="1162030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lvl="0" indent="-11493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 display a winning message!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Win the</a:t>
            </a:r>
            <a:r>
              <a:rPr lang="en-US" dirty="0"/>
              <a:t>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820" name="Google Shape;820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927099"/>
            <a:ext cx="4572000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110482"/>
            <a:ext cx="4572000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0977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334000"/>
            <a:ext cx="4572000" cy="1066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321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519199" y="3483838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519190" y="348384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939662" y="5455306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215900" y="176627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Win the</a:t>
            </a:r>
            <a:r>
              <a:rPr lang="en-US" dirty="0"/>
              <a:t> </a:t>
            </a:r>
            <a:r>
              <a:rPr lang="en-US" sz="2400" dirty="0"/>
              <a:t>Game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0" y="1035706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779638" y="2556042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64768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 to make a new sprite.</a:t>
            </a:r>
            <a:endParaRPr dirty="0"/>
          </a:p>
        </p:txBody>
      </p:sp>
      <p:sp>
        <p:nvSpPr>
          <p:cNvPr id="868" name="Google Shape;868;p21"/>
          <p:cNvSpPr/>
          <p:nvPr/>
        </p:nvSpPr>
        <p:spPr>
          <a:xfrm>
            <a:off x="2740319" y="1936905"/>
            <a:ext cx="1335113" cy="41348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2738648" y="1922962"/>
            <a:ext cx="1338455" cy="426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0" y="0"/>
                </a:moveTo>
                <a:lnTo>
                  <a:pt x="519" y="60"/>
                </a:lnTo>
                <a:lnTo>
                  <a:pt x="154" y="483"/>
                </a:lnTo>
                <a:lnTo>
                  <a:pt x="19" y="1629"/>
                </a:lnTo>
                <a:lnTo>
                  <a:pt x="0" y="3862"/>
                </a:lnTo>
                <a:lnTo>
                  <a:pt x="0" y="17738"/>
                </a:lnTo>
                <a:lnTo>
                  <a:pt x="19" y="19971"/>
                </a:lnTo>
                <a:lnTo>
                  <a:pt x="154" y="21117"/>
                </a:lnTo>
                <a:lnTo>
                  <a:pt x="519" y="21540"/>
                </a:lnTo>
                <a:lnTo>
                  <a:pt x="1230" y="21600"/>
                </a:lnTo>
                <a:lnTo>
                  <a:pt x="20370" y="21600"/>
                </a:lnTo>
                <a:lnTo>
                  <a:pt x="21081" y="21540"/>
                </a:lnTo>
                <a:lnTo>
                  <a:pt x="21446" y="21117"/>
                </a:lnTo>
                <a:lnTo>
                  <a:pt x="21581" y="19971"/>
                </a:lnTo>
                <a:lnTo>
                  <a:pt x="21600" y="17738"/>
                </a:lnTo>
                <a:lnTo>
                  <a:pt x="21600" y="3862"/>
                </a:lnTo>
                <a:lnTo>
                  <a:pt x="21581" y="1629"/>
                </a:lnTo>
                <a:lnTo>
                  <a:pt x="21446" y="483"/>
                </a:lnTo>
                <a:lnTo>
                  <a:pt x="21081" y="60"/>
                </a:lnTo>
                <a:lnTo>
                  <a:pt x="20370" y="0"/>
                </a:lnTo>
                <a:lnTo>
                  <a:pt x="12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629863" y="2556042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39" marR="5080" lvl="0" indent="-79375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 color, size, and style.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726370" y="5803074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 enough points to win!</a:t>
            </a:r>
            <a:endParaRPr/>
          </a:p>
        </p:txBody>
      </p:sp>
      <p:cxnSp>
        <p:nvCxnSpPr>
          <p:cNvPr id="872" name="Google Shape;872;p21"/>
          <p:cNvCxnSpPr/>
          <p:nvPr/>
        </p:nvCxnSpPr>
        <p:spPr>
          <a:xfrm>
            <a:off x="2286000" y="5744971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015174" y="3815015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1434183" y="3176926"/>
            <a:ext cx="1779905" cy="63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70548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723729" y="1336079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413754" y="4051520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431380" y="43188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131462" y="4234577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392577" y="5801352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 flag to start.</a:t>
            </a:r>
            <a:endParaRPr/>
          </a:p>
        </p:txBody>
      </p:sp>
      <p:sp>
        <p:nvSpPr>
          <p:cNvPr id="883" name="Google Shape;883;p21"/>
          <p:cNvSpPr/>
          <p:nvPr/>
        </p:nvSpPr>
        <p:spPr>
          <a:xfrm>
            <a:off x="1392278" y="5823013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392278" y="5823013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184624" y="5917500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720743" y="4198620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784243" y="4698365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 into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 the Operators category.</a:t>
            </a:r>
            <a:endParaRPr/>
          </a:p>
        </p:txBody>
      </p:sp>
      <p:sp>
        <p:nvSpPr>
          <p:cNvPr id="888" name="Google Shape;888;p21"/>
          <p:cNvSpPr/>
          <p:nvPr/>
        </p:nvSpPr>
        <p:spPr>
          <a:xfrm>
            <a:off x="2770354" y="4270044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319783" y="4546600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569079" y="1388915"/>
            <a:ext cx="167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 a message, like “You Won!”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795488" y="3872779"/>
            <a:ext cx="245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Type the number of  points needed to win the game.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560900" y="928415"/>
            <a:ext cx="345694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Pong Game Cards</a:t>
            </a:r>
            <a:endParaRPr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934851" y="1587499"/>
            <a:ext cx="2995793" cy="387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377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</a:pPr>
            <a:r>
              <a:rPr lang="en-US" dirty="0"/>
              <a:t>Use these cards in this   order:</a:t>
            </a:r>
            <a:endParaRPr dirty="0"/>
          </a:p>
          <a:p>
            <a:pPr marL="0" lvl="0" indent="1250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Times New Roman"/>
              <a:buNone/>
            </a:pPr>
            <a:endParaRPr dirty="0"/>
          </a:p>
          <a:p>
            <a:pPr marL="395604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Around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off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Over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Win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Game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3653423" y="5937250"/>
            <a:ext cx="4654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1055847" y="1265935"/>
            <a:ext cx="246126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ball move around the Stage.</a:t>
            </a:r>
            <a:endParaRPr/>
          </a:p>
        </p:txBody>
      </p:sp>
      <p:sp>
        <p:nvSpPr>
          <p:cNvPr id="365" name="Google Shape;365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516445" y="433114"/>
            <a:ext cx="352842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Bounce</a:t>
            </a:r>
            <a:r>
              <a:rPr lang="en-US" dirty="0"/>
              <a:t>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Around</a:t>
            </a:r>
            <a:endParaRPr dirty="0"/>
          </a:p>
        </p:txBody>
      </p:sp>
      <p:sp>
        <p:nvSpPr>
          <p:cNvPr id="368" name="Google Shape;368;p10"/>
          <p:cNvSpPr/>
          <p:nvPr/>
        </p:nvSpPr>
        <p:spPr>
          <a:xfrm>
            <a:off x="1465237" y="3040290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465237" y="3040278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939800"/>
            <a:ext cx="4572000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679700"/>
            <a:ext cx="4572000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5118836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66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1434183" y="278576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415" name="Google Shape;415;p11"/>
          <p:cNvSpPr txBox="1"/>
          <p:nvPr/>
        </p:nvSpPr>
        <p:spPr>
          <a:xfrm>
            <a:off x="2525522" y="4129578"/>
            <a:ext cx="19484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7984" marR="5080" lvl="0" indent="-37591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	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Type a larger number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move faster.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167908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Bounce</a:t>
            </a:r>
            <a:r>
              <a:rPr lang="en-US" dirty="0"/>
              <a:t> </a:t>
            </a:r>
            <a:r>
              <a:rPr lang="en-US" sz="2400" dirty="0"/>
              <a:t>Around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18" name="Google Shape;418;p11"/>
          <p:cNvSpPr/>
          <p:nvPr/>
        </p:nvSpPr>
        <p:spPr>
          <a:xfrm>
            <a:off x="1433540" y="3057638"/>
            <a:ext cx="1328997" cy="194166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/>
          <p:nvPr/>
        </p:nvCxnSpPr>
        <p:spPr>
          <a:xfrm>
            <a:off x="23622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131549"/>
            <a:ext cx="4572000" cy="12692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11883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475072" y="21107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/>
          </a:p>
        </p:txBody>
      </p:sp>
      <p:sp>
        <p:nvSpPr>
          <p:cNvPr id="423" name="Google Shape;423;p11"/>
          <p:cNvSpPr/>
          <p:nvPr/>
        </p:nvSpPr>
        <p:spPr>
          <a:xfrm>
            <a:off x="535876" y="1605158"/>
            <a:ext cx="412395" cy="4123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5358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 txBox="1"/>
          <p:nvPr/>
        </p:nvSpPr>
        <p:spPr>
          <a:xfrm>
            <a:off x="2394622" y="2122284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ball.</a:t>
            </a:r>
            <a:endParaRPr dirty="0"/>
          </a:p>
        </p:txBody>
      </p:sp>
      <p:sp>
        <p:nvSpPr>
          <p:cNvPr id="426" name="Google Shape;426;p11"/>
          <p:cNvSpPr/>
          <p:nvPr/>
        </p:nvSpPr>
        <p:spPr>
          <a:xfrm>
            <a:off x="2734360" y="1605158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1412119" y="1556385"/>
            <a:ext cx="712471" cy="71247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412119" y="155638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451482" y="2110738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749038" y="1621789"/>
            <a:ext cx="457201" cy="55626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705859" y="2098636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597462" y="3253904"/>
            <a:ext cx="307438" cy="37404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568134" y="36203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678522" y="35633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177001" y="5613710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441" name="Google Shape;441;p11"/>
          <p:cNvSpPr/>
          <p:nvPr/>
        </p:nvSpPr>
        <p:spPr>
          <a:xfrm>
            <a:off x="2859790" y="5565775"/>
            <a:ext cx="469386" cy="26517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2859790" y="5565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652135" y="5698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1939662" y="5203338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657116" y="433114"/>
            <a:ext cx="32581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Move the Paddle</a:t>
            </a:r>
            <a:endParaRPr dirty="0"/>
          </a:p>
        </p:txBody>
      </p:sp>
      <p:sp>
        <p:nvSpPr>
          <p:cNvPr id="456" name="Google Shape;456;p12"/>
          <p:cNvSpPr/>
          <p:nvPr/>
        </p:nvSpPr>
        <p:spPr>
          <a:xfrm>
            <a:off x="1456944" y="175576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456944" y="175576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456944" y="432501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1345095" y="1105914"/>
            <a:ext cx="188277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3365" marR="5080" lvl="0" indent="-2413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 a paddle by moving  your mouse pointer.</a:t>
            </a:r>
            <a:endParaRPr/>
          </a:p>
        </p:txBody>
      </p:sp>
      <p:sp>
        <p:nvSpPr>
          <p:cNvPr id="461" name="Google Shape;461;p12"/>
          <p:cNvSpPr/>
          <p:nvPr/>
        </p:nvSpPr>
        <p:spPr>
          <a:xfrm>
            <a:off x="1456944" y="304482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456944" y="432944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642339" y="2875551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2907065" y="4160480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387487" y="5445106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467" name="Google Shape;46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927099"/>
            <a:ext cx="4572000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476055"/>
            <a:ext cx="4572000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4633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048264"/>
            <a:ext cx="4572000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0" y="5148083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0355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160783"/>
            <a:ext cx="4572000" cy="124001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1480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434350" y="2589230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1210321" y="2914014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1939662" y="4161938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515" name="Google Shape;515;p13"/>
          <p:cNvSpPr txBox="1"/>
          <p:nvPr/>
        </p:nvSpPr>
        <p:spPr>
          <a:xfrm>
            <a:off x="167908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16" name="Google Shape;516;p13"/>
          <p:cNvSpPr txBox="1"/>
          <p:nvPr/>
        </p:nvSpPr>
        <p:spPr>
          <a:xfrm>
            <a:off x="2528416" y="4520366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mouse pointer  to move the paddle.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292350" y="4449571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215899" y="163927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Move </a:t>
            </a:r>
            <a:r>
              <a:rPr lang="en-US" dirty="0"/>
              <a:t>the</a:t>
            </a:r>
            <a:r>
              <a:rPr lang="en-US" sz="2400" dirty="0"/>
              <a:t> Paddle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392577" y="4520367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 flag to start.</a:t>
            </a:r>
            <a:endParaRPr/>
          </a:p>
        </p:txBody>
      </p:sp>
      <p:sp>
        <p:nvSpPr>
          <p:cNvPr id="520" name="Google Shape;520;p13"/>
          <p:cNvSpPr txBox="1"/>
          <p:nvPr/>
        </p:nvSpPr>
        <p:spPr>
          <a:xfrm>
            <a:off x="392577" y="5271158"/>
            <a:ext cx="2318779" cy="7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5392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5080" lvl="0" indent="12700" algn="l" rtl="0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see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of the  paddle change as you move the mouse  pointer across the Stage.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471743" y="1983738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3670" marR="5080" lvl="0" indent="-14160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for hitting  the ball, like Paddle.</a:t>
            </a:r>
            <a:endParaRPr/>
          </a:p>
        </p:txBody>
      </p:sp>
      <p:sp>
        <p:nvSpPr>
          <p:cNvPr id="522" name="Google Shape;522;p13"/>
          <p:cNvSpPr txBox="1"/>
          <p:nvPr/>
        </p:nvSpPr>
        <p:spPr>
          <a:xfrm>
            <a:off x="2672132" y="1983738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9709" marR="5080" lvl="0" indent="-20764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drag your paddle to the  bottom of the Stage.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284477" y="1417141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2898593" y="1342585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2898594" y="1342585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548691" y="1395703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/>
          <p:nvPr/>
        </p:nvSpPr>
        <p:spPr>
          <a:xfrm>
            <a:off x="548691" y="139570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318801" y="1413592"/>
            <a:ext cx="412638" cy="26227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358360" y="16365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544608" y="1727644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782144" y="5570456"/>
            <a:ext cx="1188785" cy="5486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782144" y="5570456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559064" y="5614175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3903718" y="4571962"/>
            <a:ext cx="102566" cy="1143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549736" y="3106715"/>
            <a:ext cx="395144" cy="2511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568134" y="34298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585369" y="33157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392278" y="4542028"/>
            <a:ext cx="469389" cy="2651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392278" y="454202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184624" y="4636515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603500" y="3005205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684778" y="3059564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mouse x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 into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x to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/>
          </a:p>
        </p:txBody>
      </p:sp>
      <p:sp>
        <p:nvSpPr>
          <p:cNvPr id="547" name="Google Shape;547;p13"/>
          <p:cNvSpPr/>
          <p:nvPr/>
        </p:nvSpPr>
        <p:spPr>
          <a:xfrm>
            <a:off x="2711357" y="3468001"/>
            <a:ext cx="988934" cy="403098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090166" y="3235142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698501" y="1262061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ball bounce off the paddle.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Bounce off</a:t>
            </a:r>
            <a:r>
              <a:rPr lang="en-US" dirty="0"/>
              <a:t>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</a:t>
            </a:r>
            <a:endParaRPr dirty="0"/>
          </a:p>
        </p:txBody>
      </p:sp>
      <p:sp>
        <p:nvSpPr>
          <p:cNvPr id="561" name="Google Shape;561;p14"/>
          <p:cNvSpPr/>
          <p:nvPr/>
        </p:nvSpPr>
        <p:spPr>
          <a:xfrm>
            <a:off x="1451355" y="1737244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451355" y="1737244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568" name="Google Shape;56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927100"/>
            <a:ext cx="4572000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499866"/>
            <a:ext cx="4572000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4871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564440"/>
            <a:ext cx="4572000" cy="8363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5517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984654" y="3232863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67908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155493" y="1492143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155489" y="1492143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1243889" y="1770945"/>
            <a:ext cx="7620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 the Ball sprite.</a:t>
            </a:r>
            <a:endParaRPr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215898" y="202181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Bounce off the</a:t>
            </a:r>
            <a:r>
              <a:rPr lang="en-US" dirty="0"/>
              <a:t> Paddle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610036" y="1848575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416257" y="3393604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386929" y="37600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497317" y="37030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1858921" y="3535996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1061763" y="2529300"/>
            <a:ext cx="2449197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new stack of blocks to your Ball sprite.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990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Paddle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0795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24" name="Google Shape;624;p15"/>
          <p:cNvSpPr/>
          <p:nvPr/>
        </p:nvSpPr>
        <p:spPr>
          <a:xfrm>
            <a:off x="2847848" y="5857245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847852" y="5868003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652014" y="5966086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676293" y="4518662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710583" y="4588776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1171764" y="4972684"/>
            <a:ext cx="2807972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5741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574164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and type in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78041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775723" y="4190999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698500" y="1263649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the ball hits the red line.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2860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r>
              <a:rPr lang="en-US" dirty="0"/>
              <a:t>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757558" y="2519039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757555" y="2519045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646" name="Google Shape;646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534</Words>
  <Application>Microsoft Macintosh PowerPoint</Application>
  <PresentationFormat>Custom</PresentationFormat>
  <Paragraphs>118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Montserrat Black</vt:lpstr>
      <vt:lpstr>Times New Roman</vt:lpstr>
      <vt:lpstr>Calibri</vt:lpstr>
      <vt:lpstr>Helvetica Neue</vt:lpstr>
      <vt:lpstr>Roboto Medium</vt:lpstr>
      <vt:lpstr>Arial</vt:lpstr>
      <vt:lpstr>Roboto Black</vt:lpstr>
      <vt:lpstr>Office Theme</vt:lpstr>
      <vt:lpstr>Pong Game Cards</vt:lpstr>
      <vt:lpstr>Pong Game Cards</vt:lpstr>
      <vt:lpstr>Bounce Around</vt:lpstr>
      <vt:lpstr>Bounce Around scratch.mit.edu</vt:lpstr>
      <vt:lpstr>Move the Paddle</vt:lpstr>
      <vt:lpstr>Move the Paddle scratch.mit.edu</vt:lpstr>
      <vt:lpstr>Bounce off the</vt:lpstr>
      <vt:lpstr>Bounce off the Paddle scratch.mit.edu</vt:lpstr>
      <vt:lpstr>Game Over</vt:lpstr>
      <vt:lpstr>Game Over scratch.mit.edu</vt:lpstr>
      <vt:lpstr>Score Points</vt:lpstr>
      <vt:lpstr>Score Points scratch.mit.edu</vt:lpstr>
      <vt:lpstr>Win the Game</vt:lpstr>
      <vt:lpstr>Win the Game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cp:lastModifiedBy>Kristin Osiecki</cp:lastModifiedBy>
  <cp:revision>3</cp:revision>
  <dcterms:modified xsi:type="dcterms:W3CDTF">2019-02-25T20:05:07Z</dcterms:modified>
</cp:coreProperties>
</file>